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300" r:id="rId10"/>
    <p:sldId id="271" r:id="rId11"/>
    <p:sldId id="272" r:id="rId12"/>
    <p:sldId id="275" r:id="rId13"/>
    <p:sldId id="293" r:id="rId14"/>
    <p:sldId id="294" r:id="rId15"/>
    <p:sldId id="295" r:id="rId16"/>
    <p:sldId id="278" r:id="rId17"/>
    <p:sldId id="298" r:id="rId18"/>
    <p:sldId id="277" r:id="rId19"/>
    <p:sldId id="280" r:id="rId20"/>
    <p:sldId id="281" r:id="rId21"/>
    <p:sldId id="276" r:id="rId22"/>
    <p:sldId id="279" r:id="rId23"/>
    <p:sldId id="290" r:id="rId24"/>
    <p:sldId id="284" r:id="rId25"/>
    <p:sldId id="286" r:id="rId26"/>
    <p:sldId id="289" r:id="rId27"/>
    <p:sldId id="291" r:id="rId28"/>
    <p:sldId id="299" r:id="rId29"/>
    <p:sldId id="292" r:id="rId30"/>
    <p:sldId id="305" r:id="rId31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0" autoAdjust="0"/>
    <p:restoredTop sz="94660"/>
  </p:normalViewPr>
  <p:slideViewPr>
    <p:cSldViewPr>
      <p:cViewPr varScale="1">
        <p:scale>
          <a:sx n="185" d="100"/>
          <a:sy n="185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328FC4A7-ABF8-E042-ADA5-17C5C858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19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FDA1D-5CC0-814F-BDE1-F75DEEBF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2859782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91261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32600-BD9C-F24F-8954-34A9A5472933}"/>
              </a:ext>
            </a:extLst>
          </p:cNvPr>
          <p:cNvSpPr/>
          <p:nvPr/>
        </p:nvSpPr>
        <p:spPr>
          <a:xfrm>
            <a:off x="1131888" y="23448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2ABD-28EC-ED45-BDF0-3AAA84828066}"/>
              </a:ext>
            </a:extLst>
          </p:cNvPr>
          <p:cNvSpPr/>
          <p:nvPr/>
        </p:nvSpPr>
        <p:spPr>
          <a:xfrm>
            <a:off x="5436095" y="3147814"/>
            <a:ext cx="1656185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582F-9C73-E645-96C8-76CDC59717C7}"/>
              </a:ext>
            </a:extLst>
          </p:cNvPr>
          <p:cNvSpPr/>
          <p:nvPr/>
        </p:nvSpPr>
        <p:spPr>
          <a:xfrm>
            <a:off x="2677306" y="2228656"/>
            <a:ext cx="2637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Statistical model for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98DF9-1B6B-9443-9855-5679BE31C94D}"/>
              </a:ext>
            </a:extLst>
          </p:cNvPr>
          <p:cNvCxnSpPr>
            <a:cxnSpLocks/>
          </p:cNvCxnSpPr>
          <p:nvPr/>
        </p:nvCxnSpPr>
        <p:spPr>
          <a:xfrm>
            <a:off x="3995936" y="2518235"/>
            <a:ext cx="0" cy="27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2900165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897732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4" y="1598866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498423" y="3531193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93B2B-9FD3-1E4D-856D-241F7AC51943}"/>
              </a:ext>
            </a:extLst>
          </p:cNvPr>
          <p:cNvSpPr/>
          <p:nvPr/>
        </p:nvSpPr>
        <p:spPr>
          <a:xfrm>
            <a:off x="7462280" y="3540780"/>
            <a:ext cx="1430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146.025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44C76-B723-8446-9C55-DB90029D86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8.369</a:t>
            </a:r>
            <a:endParaRPr lang="en-US" dirty="0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5D43F44E-1557-D64A-AF38-75B61CE4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568D-DF3E-4846-8750-81BE37A83B85}"/>
              </a:ext>
            </a:extLst>
          </p:cNvPr>
          <p:cNvSpPr/>
          <p:nvPr/>
        </p:nvSpPr>
        <p:spPr>
          <a:xfrm>
            <a:off x="7462280" y="3540780"/>
            <a:ext cx="1369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</a:t>
            </a:r>
            <a:r>
              <a:rPr lang="en-SE" dirty="0"/>
              <a:t>16.508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9B28-D6EC-9F4A-8B51-77EBC2B0A1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7.757</a:t>
            </a:r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5833DAFD-69E5-7D49-80B5-12F1B88F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EA443-7F81-5140-9CE8-328EC6B1DD73}"/>
              </a:ext>
            </a:extLst>
          </p:cNvPr>
          <p:cNvSpPr/>
          <p:nvPr/>
        </p:nvSpPr>
        <p:spPr>
          <a:xfrm>
            <a:off x="7462280" y="3540780"/>
            <a:ext cx="1417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115.449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369E8-1ED8-C846-B762-FD8AAED62DD2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8.788</a:t>
            </a:r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F5382EFF-6213-614C-A98F-FB21A4EEA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CFDF52F0-8114-4E49-A5D3-CEE2DD118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25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91B47-2C60-A44B-A3BF-62A96650CEB0}"/>
              </a:ext>
            </a:extLst>
          </p:cNvPr>
          <p:cNvSpPr/>
          <p:nvPr/>
        </p:nvSpPr>
        <p:spPr>
          <a:xfrm>
            <a:off x="1497232" y="4139313"/>
            <a:ext cx="2271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better than all others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25BA8-FD18-B54F-86E7-3F2CAC7A5A68}"/>
              </a:ext>
            </a:extLst>
          </p:cNvPr>
          <p:cNvSpPr/>
          <p:nvPr/>
        </p:nvSpPr>
        <p:spPr>
          <a:xfrm>
            <a:off x="4980844" y="4139313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and CNN better than all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495DA156-D0E5-F24A-97C9-1A9AD72F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4012493-3C8A-1C49-AF25-D89C08EBE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28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EF0274FA-236C-4D47-B0E8-DF6AF445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with weekly sequencing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3F62ADD-DCD6-D14E-A60E-B6DB5915A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77966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11" name="Graphic 10" descr="Smiling with hearts face outline outline">
            <a:extLst>
              <a:ext uri="{FF2B5EF4-FFF2-40B4-BE49-F238E27FC236}">
                <a16:creationId xmlns:a16="http://schemas.microsoft.com/office/drawing/2014/main" id="{FC525D69-E3D7-814A-BEDB-8BA2053C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880" y="2571750"/>
            <a:ext cx="914400" cy="914400"/>
          </a:xfrm>
          <a:prstGeom prst="rect">
            <a:avLst/>
          </a:prstGeom>
        </p:spPr>
      </p:pic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EE497C60-5829-1943-A0E8-38C95C5A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6589</TotalTime>
  <Words>974</Words>
  <Application>Microsoft Macintosh PowerPoint</Application>
  <PresentationFormat>On-screen Show (16:9)</PresentationFormat>
  <Paragraphs>227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2. Method</vt:lpstr>
      <vt:lpstr>Deep learning in EPF  (Electricity price forecasting)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errors</vt:lpstr>
      <vt:lpstr>Resulting predictions MLP</vt:lpstr>
      <vt:lpstr>Resulting predictions LSTM</vt:lpstr>
      <vt:lpstr>Resulting predictions CNN</vt:lpstr>
      <vt:lpstr>Comparison best and worst predictions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85</cp:revision>
  <dcterms:created xsi:type="dcterms:W3CDTF">2021-05-29T12:11:00Z</dcterms:created>
  <dcterms:modified xsi:type="dcterms:W3CDTF">2021-06-18T14:09:12Z</dcterms:modified>
</cp:coreProperties>
</file>